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61" r:id="rId3"/>
    <p:sldId id="257" r:id="rId4"/>
  </p:sldIdLst>
  <p:sldSz cx="12192000" cy="6858000"/>
  <p:notesSz cx="6858000" cy="9144000"/>
  <p:embeddedFontLst>
    <p:embeddedFont>
      <p:font typeface="Corbel" panose="020B0503020204020204" pitchFamily="34" charset="0"/>
      <p:regular r:id="rId6"/>
      <p:bold r:id="rId7"/>
      <p:italic r:id="rId8"/>
      <p:boldItalic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icWCGPPVSiG2IYtyzEddQlbT2R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5d88af93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b5d88af93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1120000" y="1825625"/>
            <a:ext cx="102339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 name="Google Shape;14;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839788" y="365125"/>
            <a:ext cx="10515600" cy="353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839788" y="4489399"/>
            <a:ext cx="10514100" cy="15018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8" name="Google Shape;78;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446212" y="365125"/>
            <a:ext cx="9302700" cy="299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4400"/>
              <a:buFont typeface="Corbe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1720644" y="3365557"/>
            <a:ext cx="8752200" cy="549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4" name="Google Shape;84;p18"/>
          <p:cNvSpPr txBox="1">
            <a:spLocks noGrp="1"/>
          </p:cNvSpPr>
          <p:nvPr>
            <p:ph type="body" idx="2"/>
          </p:nvPr>
        </p:nvSpPr>
        <p:spPr>
          <a:xfrm>
            <a:off x="838200" y="4501729"/>
            <a:ext cx="10512300" cy="14895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5" name="Google Shape;85;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8"/>
          <p:cNvSpPr txBox="1"/>
          <p:nvPr/>
        </p:nvSpPr>
        <p:spPr>
          <a:xfrm>
            <a:off x="1111044" y="786824"/>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Corbel"/>
              <a:buNone/>
            </a:pPr>
            <a:r>
              <a:rPr lang="en-US" sz="8000" b="0" i="0" u="none" strike="noStrike" cap="none">
                <a:solidFill>
                  <a:schemeClr val="lt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89" name="Google Shape;89;p18"/>
          <p:cNvSpPr txBox="1"/>
          <p:nvPr/>
        </p:nvSpPr>
        <p:spPr>
          <a:xfrm>
            <a:off x="10437812" y="2743200"/>
            <a:ext cx="6096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Corbel"/>
              <a:buNone/>
            </a:pPr>
            <a:r>
              <a:rPr lang="en-US" sz="8000" b="0" i="0" u="none" strike="noStrike" cap="none">
                <a:solidFill>
                  <a:schemeClr val="lt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39788" y="2326967"/>
            <a:ext cx="10515600" cy="2511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5400"/>
              <a:buFont typeface="Corbe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839788" y="4850581"/>
            <a:ext cx="10514100" cy="1140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3" name="Google Shape;93;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1337282" y="1885950"/>
            <a:ext cx="29469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99" name="Google Shape;99;p20"/>
          <p:cNvSpPr txBox="1">
            <a:spLocks noGrp="1"/>
          </p:cNvSpPr>
          <p:nvPr>
            <p:ph type="body" idx="2"/>
          </p:nvPr>
        </p:nvSpPr>
        <p:spPr>
          <a:xfrm>
            <a:off x="1356798" y="2571750"/>
            <a:ext cx="2927400" cy="358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0" name="Google Shape;100;p20"/>
          <p:cNvSpPr txBox="1">
            <a:spLocks noGrp="1"/>
          </p:cNvSpPr>
          <p:nvPr>
            <p:ph type="body" idx="3"/>
          </p:nvPr>
        </p:nvSpPr>
        <p:spPr>
          <a:xfrm>
            <a:off x="4587994" y="1885950"/>
            <a:ext cx="2936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20"/>
          <p:cNvSpPr txBox="1">
            <a:spLocks noGrp="1"/>
          </p:cNvSpPr>
          <p:nvPr>
            <p:ph type="body" idx="4"/>
          </p:nvPr>
        </p:nvSpPr>
        <p:spPr>
          <a:xfrm>
            <a:off x="4577441" y="2571750"/>
            <a:ext cx="2946900" cy="358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2" name="Google Shape;102;p20"/>
          <p:cNvSpPr txBox="1">
            <a:spLocks noGrp="1"/>
          </p:cNvSpPr>
          <p:nvPr>
            <p:ph type="body" idx="5"/>
          </p:nvPr>
        </p:nvSpPr>
        <p:spPr>
          <a:xfrm>
            <a:off x="7829035" y="1885950"/>
            <a:ext cx="29322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20"/>
          <p:cNvSpPr txBox="1">
            <a:spLocks noGrp="1"/>
          </p:cNvSpPr>
          <p:nvPr>
            <p:ph type="body" idx="6"/>
          </p:nvPr>
        </p:nvSpPr>
        <p:spPr>
          <a:xfrm>
            <a:off x="7829035" y="2571750"/>
            <a:ext cx="2932200" cy="358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4" name="Google Shape;104;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1"/>
          <p:cNvSpPr txBox="1">
            <a:spLocks noGrp="1"/>
          </p:cNvSpPr>
          <p:nvPr>
            <p:ph type="body" idx="1"/>
          </p:nvPr>
        </p:nvSpPr>
        <p:spPr>
          <a:xfrm>
            <a:off x="1332085" y="4297503"/>
            <a:ext cx="29400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0" name="Google Shape;110;p21"/>
          <p:cNvSpPr>
            <a:spLocks noGrp="1"/>
          </p:cNvSpPr>
          <p:nvPr>
            <p:ph type="pic" idx="2"/>
          </p:nvPr>
        </p:nvSpPr>
        <p:spPr>
          <a:xfrm>
            <a:off x="1332085" y="2256354"/>
            <a:ext cx="2940000" cy="1524000"/>
          </a:xfrm>
          <a:prstGeom prst="roundRect">
            <a:avLst>
              <a:gd name="adj" fmla="val 1858"/>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11" name="Google Shape;111;p21"/>
          <p:cNvSpPr txBox="1">
            <a:spLocks noGrp="1"/>
          </p:cNvSpPr>
          <p:nvPr>
            <p:ph type="body" idx="3"/>
          </p:nvPr>
        </p:nvSpPr>
        <p:spPr>
          <a:xfrm>
            <a:off x="1332085" y="4873765"/>
            <a:ext cx="2940000" cy="659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2" name="Google Shape;112;p21"/>
          <p:cNvSpPr txBox="1">
            <a:spLocks noGrp="1"/>
          </p:cNvSpPr>
          <p:nvPr>
            <p:ph type="body" idx="4"/>
          </p:nvPr>
        </p:nvSpPr>
        <p:spPr>
          <a:xfrm>
            <a:off x="4568997" y="4297503"/>
            <a:ext cx="29304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3" name="Google Shape;113;p21"/>
          <p:cNvSpPr>
            <a:spLocks noGrp="1"/>
          </p:cNvSpPr>
          <p:nvPr>
            <p:ph type="pic" idx="5"/>
          </p:nvPr>
        </p:nvSpPr>
        <p:spPr>
          <a:xfrm>
            <a:off x="4568996" y="2256354"/>
            <a:ext cx="2930400" cy="1524000"/>
          </a:xfrm>
          <a:prstGeom prst="roundRect">
            <a:avLst>
              <a:gd name="adj" fmla="val 1858"/>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14" name="Google Shape;114;p21"/>
          <p:cNvSpPr txBox="1">
            <a:spLocks noGrp="1"/>
          </p:cNvSpPr>
          <p:nvPr>
            <p:ph type="body" idx="6"/>
          </p:nvPr>
        </p:nvSpPr>
        <p:spPr>
          <a:xfrm>
            <a:off x="4567644" y="4873764"/>
            <a:ext cx="2934300" cy="659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5" name="Google Shape;115;p21"/>
          <p:cNvSpPr txBox="1">
            <a:spLocks noGrp="1"/>
          </p:cNvSpPr>
          <p:nvPr>
            <p:ph type="body" idx="7"/>
          </p:nvPr>
        </p:nvSpPr>
        <p:spPr>
          <a:xfrm>
            <a:off x="7804322" y="4297503"/>
            <a:ext cx="29322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6" name="Google Shape;116;p21"/>
          <p:cNvSpPr>
            <a:spLocks noGrp="1"/>
          </p:cNvSpPr>
          <p:nvPr>
            <p:ph type="pic" idx="8"/>
          </p:nvPr>
        </p:nvSpPr>
        <p:spPr>
          <a:xfrm>
            <a:off x="7804321" y="2256354"/>
            <a:ext cx="2932200" cy="1524000"/>
          </a:xfrm>
          <a:prstGeom prst="roundRect">
            <a:avLst>
              <a:gd name="adj" fmla="val 1858"/>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17" name="Google Shape;117;p21"/>
          <p:cNvSpPr txBox="1">
            <a:spLocks noGrp="1"/>
          </p:cNvSpPr>
          <p:nvPr>
            <p:ph type="body" idx="9"/>
          </p:nvPr>
        </p:nvSpPr>
        <p:spPr>
          <a:xfrm>
            <a:off x="7804197" y="4873762"/>
            <a:ext cx="2936100" cy="659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8" name="Google Shape;118;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2"/>
          <p:cNvSpPr txBox="1">
            <a:spLocks noGrp="1"/>
          </p:cNvSpPr>
          <p:nvPr>
            <p:ph type="body" idx="1"/>
          </p:nvPr>
        </p:nvSpPr>
        <p:spPr>
          <a:xfrm rot="5400000">
            <a:off x="4061250" y="-1115725"/>
            <a:ext cx="4351200" cy="1023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4" name="Google Shape;124;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0" name="Google Shape;130;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ctrTitle"/>
          </p:nvPr>
        </p:nvSpPr>
        <p:spPr>
          <a:xfrm>
            <a:off x="854532" y="4464028"/>
            <a:ext cx="9144000" cy="1641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2E2E2"/>
              </a:buClr>
              <a:buSzPts val="9600"/>
              <a:buFont typeface="Corbel"/>
              <a:buNone/>
              <a:defRPr sz="9600" b="0">
                <a:solidFill>
                  <a:srgbClr val="E2E2E2"/>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ubTitle" idx="1"/>
          </p:nvPr>
        </p:nvSpPr>
        <p:spPr>
          <a:xfrm>
            <a:off x="854532" y="3693674"/>
            <a:ext cx="9144000" cy="753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2"/>
              </a:buClr>
              <a:buSzPts val="3200"/>
              <a:buNone/>
              <a:defRPr sz="3200" b="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6" name="Google Shape;2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1120000" y="1825625"/>
            <a:ext cx="50253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10"/>
          <p:cNvSpPr txBox="1">
            <a:spLocks noGrp="1"/>
          </p:cNvSpPr>
          <p:nvPr>
            <p:ph type="body" idx="2"/>
          </p:nvPr>
        </p:nvSpPr>
        <p:spPr>
          <a:xfrm>
            <a:off x="6319840" y="1825625"/>
            <a:ext cx="50340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1120000" y="1681163"/>
            <a:ext cx="50253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11"/>
          <p:cNvSpPr txBox="1">
            <a:spLocks noGrp="1"/>
          </p:cNvSpPr>
          <p:nvPr>
            <p:ph type="body" idx="2"/>
          </p:nvPr>
        </p:nvSpPr>
        <p:spPr>
          <a:xfrm>
            <a:off x="1120000" y="2505075"/>
            <a:ext cx="50253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11"/>
          <p:cNvSpPr txBox="1">
            <a:spLocks noGrp="1"/>
          </p:cNvSpPr>
          <p:nvPr>
            <p:ph type="body" idx="3"/>
          </p:nvPr>
        </p:nvSpPr>
        <p:spPr>
          <a:xfrm>
            <a:off x="6319840" y="1681163"/>
            <a:ext cx="50355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1"/>
          <p:cNvSpPr txBox="1">
            <a:spLocks noGrp="1"/>
          </p:cNvSpPr>
          <p:nvPr>
            <p:ph type="body" idx="4"/>
          </p:nvPr>
        </p:nvSpPr>
        <p:spPr>
          <a:xfrm>
            <a:off x="6319840" y="2505075"/>
            <a:ext cx="50355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7" name="Google Shape;57;p14"/>
          <p:cNvSpPr txBox="1">
            <a:spLocks noGrp="1"/>
          </p:cNvSpPr>
          <p:nvPr>
            <p:ph type="body" idx="2"/>
          </p:nvPr>
        </p:nvSpPr>
        <p:spPr>
          <a:xfrm>
            <a:off x="1120000" y="2057400"/>
            <a:ext cx="36519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EDEDED"/>
              </a:buClr>
              <a:buSzPts val="3200"/>
              <a:buFont typeface="Arial"/>
              <a:buNone/>
              <a:defRPr sz="32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2800"/>
              <a:buFont typeface="Arial"/>
              <a:buNone/>
              <a:defRPr sz="28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64" name="Google Shape;64;p15"/>
          <p:cNvSpPr txBox="1">
            <a:spLocks noGrp="1"/>
          </p:cNvSpPr>
          <p:nvPr>
            <p:ph type="body" idx="1"/>
          </p:nvPr>
        </p:nvSpPr>
        <p:spPr>
          <a:xfrm>
            <a:off x="1120000" y="2057400"/>
            <a:ext cx="36519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9788" y="4367160"/>
            <a:ext cx="10515600" cy="819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a:spLocks noGrp="1"/>
          </p:cNvSpPr>
          <p:nvPr>
            <p:ph type="pic" idx="2"/>
          </p:nvPr>
        </p:nvSpPr>
        <p:spPr>
          <a:xfrm>
            <a:off x="839788" y="987425"/>
            <a:ext cx="10515600" cy="33798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EDEDED"/>
              </a:buClr>
              <a:buSzPts val="3200"/>
              <a:buFont typeface="Arial"/>
              <a:buNone/>
              <a:defRPr sz="32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2800"/>
              <a:buFont typeface="Arial"/>
              <a:buNone/>
              <a:defRPr sz="28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71" name="Google Shape;71;p16"/>
          <p:cNvSpPr txBox="1">
            <a:spLocks noGrp="1"/>
          </p:cNvSpPr>
          <p:nvPr>
            <p:ph type="body" idx="1"/>
          </p:nvPr>
        </p:nvSpPr>
        <p:spPr>
          <a:xfrm>
            <a:off x="839788" y="5186516"/>
            <a:ext cx="10514100" cy="682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2" name="Google Shape;72;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DEDED"/>
              </a:buClr>
              <a:buSzPts val="5400"/>
              <a:buFont typeface="Corbel"/>
              <a:buNone/>
              <a:defRPr sz="5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1120000" y="1825625"/>
            <a:ext cx="102339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8" name="Google Shape;8;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9" name="Google Shape;9;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0" name="Google Shape;10;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gillison@gwu.edu?subject=Digital%20Signage%20Inquiry%20" TargetMode="External"/><Relationship Id="rId4" Type="http://schemas.openxmlformats.org/officeDocument/2006/relationships/hyperlink" Target="https://studentlife.gwu.edu/digital-signage-advertisement-reques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3C5A"/>
        </a:solidFill>
        <a:effectLst/>
      </p:bgPr>
    </p:bg>
    <p:spTree>
      <p:nvGrpSpPr>
        <p:cNvPr id="1" name="Shape 136"/>
        <p:cNvGrpSpPr/>
        <p:nvPr/>
      </p:nvGrpSpPr>
      <p:grpSpPr>
        <a:xfrm>
          <a:off x="0" y="0"/>
          <a:ext cx="0" cy="0"/>
          <a:chOff x="0" y="0"/>
          <a:chExt cx="0" cy="0"/>
        </a:xfrm>
      </p:grpSpPr>
      <p:sp>
        <p:nvSpPr>
          <p:cNvPr id="137" name="Google Shape;137;p1"/>
          <p:cNvSpPr/>
          <p:nvPr/>
        </p:nvSpPr>
        <p:spPr>
          <a:xfrm>
            <a:off x="0" y="5550946"/>
            <a:ext cx="12192000" cy="13070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sp>
        <p:nvSpPr>
          <p:cNvPr id="138" name="Google Shape;138;p1"/>
          <p:cNvSpPr txBox="1"/>
          <p:nvPr/>
        </p:nvSpPr>
        <p:spPr>
          <a:xfrm>
            <a:off x="2039483" y="1776289"/>
            <a:ext cx="219860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orbel"/>
              <a:ea typeface="Corbel"/>
              <a:cs typeface="Corbel"/>
              <a:sym typeface="Corbel"/>
            </a:endParaRPr>
          </a:p>
        </p:txBody>
      </p:sp>
      <p:sp>
        <p:nvSpPr>
          <p:cNvPr id="139" name="Google Shape;139;p1"/>
          <p:cNvSpPr txBox="1"/>
          <p:nvPr/>
        </p:nvSpPr>
        <p:spPr>
          <a:xfrm>
            <a:off x="1160925" y="394800"/>
            <a:ext cx="9771300" cy="90921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US" sz="4200" b="1" i="0" u="none" strike="noStrike" cap="none" dirty="0" smtClean="0">
                <a:solidFill>
                  <a:srgbClr val="FFFFFF"/>
                </a:solidFill>
                <a:latin typeface="Calibri"/>
                <a:ea typeface="Calibri"/>
                <a:cs typeface="Calibri"/>
                <a:sym typeface="Calibri"/>
              </a:rPr>
              <a:t>Digital Signage Template</a:t>
            </a:r>
            <a:endParaRPr sz="4200" b="1" i="0" u="none" strike="noStrike" cap="none" dirty="0">
              <a:solidFill>
                <a:srgbClr val="FFFFFF"/>
              </a:solidFill>
              <a:latin typeface="Calibri"/>
              <a:ea typeface="Calibri"/>
              <a:cs typeface="Calibri"/>
              <a:sym typeface="Calibri"/>
            </a:endParaRPr>
          </a:p>
        </p:txBody>
      </p:sp>
      <p:pic>
        <p:nvPicPr>
          <p:cNvPr id="143" name="Google Shape;143;p1"/>
          <p:cNvPicPr preferRelativeResize="0"/>
          <p:nvPr/>
        </p:nvPicPr>
        <p:blipFill rotWithShape="1">
          <a:blip r:embed="rId3">
            <a:alphaModFix/>
          </a:blip>
          <a:srcRect/>
          <a:stretch/>
        </p:blipFill>
        <p:spPr>
          <a:xfrm>
            <a:off x="458200" y="5664963"/>
            <a:ext cx="1416650" cy="1079025"/>
          </a:xfrm>
          <a:prstGeom prst="rect">
            <a:avLst/>
          </a:prstGeom>
          <a:noFill/>
          <a:ln>
            <a:noFill/>
          </a:ln>
        </p:spPr>
      </p:pic>
      <p:sp>
        <p:nvSpPr>
          <p:cNvPr id="2" name="TextBox 1"/>
          <p:cNvSpPr txBox="1"/>
          <p:nvPr/>
        </p:nvSpPr>
        <p:spPr>
          <a:xfrm>
            <a:off x="1717482" y="1494843"/>
            <a:ext cx="9072438" cy="2154436"/>
          </a:xfrm>
          <a:prstGeom prst="rect">
            <a:avLst/>
          </a:prstGeom>
          <a:noFill/>
        </p:spPr>
        <p:txBody>
          <a:bodyPr wrap="square" rtlCol="0">
            <a:spAutoFit/>
          </a:bodyPr>
          <a:lstStyle/>
          <a:p>
            <a:pPr algn="ctr"/>
            <a:r>
              <a:rPr lang="en-US" sz="2000" dirty="0" smtClean="0">
                <a:solidFill>
                  <a:schemeClr val="bg1"/>
                </a:solidFill>
              </a:rPr>
              <a:t>Please create a PowerPoint slide for your event that includes the following:</a:t>
            </a:r>
          </a:p>
          <a:p>
            <a:pPr algn="ctr"/>
            <a:endParaRPr lang="en-US" sz="2000" dirty="0" smtClean="0">
              <a:solidFill>
                <a:schemeClr val="bg1"/>
              </a:solidFill>
            </a:endParaRPr>
          </a:p>
          <a:p>
            <a:pPr algn="ctr"/>
            <a:endParaRPr lang="en-US" sz="2000" dirty="0" smtClean="0">
              <a:solidFill>
                <a:schemeClr val="bg1"/>
              </a:solidFill>
            </a:endParaRPr>
          </a:p>
          <a:p>
            <a:pPr algn="ctr"/>
            <a:r>
              <a:rPr lang="en-US" sz="2000" dirty="0" smtClean="0">
                <a:solidFill>
                  <a:schemeClr val="bg1"/>
                </a:solidFill>
              </a:rPr>
              <a:t>1</a:t>
            </a:r>
            <a:r>
              <a:rPr lang="en-US" sz="2000" dirty="0" smtClean="0">
                <a:solidFill>
                  <a:schemeClr val="bg1"/>
                </a:solidFill>
              </a:rPr>
              <a:t>. </a:t>
            </a:r>
            <a:r>
              <a:rPr lang="en-US" sz="2000" dirty="0">
                <a:solidFill>
                  <a:schemeClr val="bg1"/>
                </a:solidFill>
              </a:rPr>
              <a:t>Event title, date(s) and time(s</a:t>
            </a:r>
            <a:r>
              <a:rPr lang="en-US" sz="2000" dirty="0" smtClean="0">
                <a:solidFill>
                  <a:schemeClr val="bg1"/>
                </a:solidFill>
              </a:rPr>
              <a:t>) and location (whether in-person or virtual) </a:t>
            </a:r>
            <a:br>
              <a:rPr lang="en-US" sz="2000" dirty="0" smtClean="0">
                <a:solidFill>
                  <a:schemeClr val="bg1"/>
                </a:solidFill>
              </a:rPr>
            </a:br>
            <a:r>
              <a:rPr lang="en-US" sz="2000" dirty="0" smtClean="0">
                <a:solidFill>
                  <a:schemeClr val="bg1"/>
                </a:solidFill>
              </a:rPr>
              <a:t>2. Event photo or design </a:t>
            </a:r>
          </a:p>
          <a:p>
            <a:pPr algn="ctr"/>
            <a:r>
              <a:rPr lang="en-US" sz="2000" dirty="0">
                <a:solidFill>
                  <a:schemeClr val="bg1"/>
                </a:solidFill>
              </a:rPr>
              <a:t>3</a:t>
            </a:r>
            <a:r>
              <a:rPr lang="en-US" sz="2000" dirty="0" smtClean="0">
                <a:solidFill>
                  <a:schemeClr val="bg1"/>
                </a:solidFill>
              </a:rPr>
              <a:t>. Link for more information </a:t>
            </a:r>
          </a:p>
          <a:p>
            <a:pPr marL="342900" indent="-342900">
              <a:buAutoNum type="arabicPeriod"/>
            </a:pPr>
            <a:endParaRPr lang="en-US" dirty="0">
              <a:solidFill>
                <a:schemeClr val="bg1"/>
              </a:solidFill>
            </a:endParaRPr>
          </a:p>
        </p:txBody>
      </p:sp>
      <p:sp>
        <p:nvSpPr>
          <p:cNvPr id="3" name="TextBox 2"/>
          <p:cNvSpPr txBox="1"/>
          <p:nvPr/>
        </p:nvSpPr>
        <p:spPr>
          <a:xfrm>
            <a:off x="2480807" y="3847690"/>
            <a:ext cx="7545788" cy="954107"/>
          </a:xfrm>
          <a:prstGeom prst="rect">
            <a:avLst/>
          </a:prstGeom>
          <a:noFill/>
        </p:spPr>
        <p:txBody>
          <a:bodyPr wrap="square" rtlCol="0">
            <a:spAutoFit/>
          </a:bodyPr>
          <a:lstStyle/>
          <a:p>
            <a:pPr algn="ctr"/>
            <a:r>
              <a:rPr lang="en-US" dirty="0" smtClean="0">
                <a:solidFill>
                  <a:schemeClr val="bg1"/>
                </a:solidFill>
              </a:rPr>
              <a:t>The next two slides are sample slides.  If you find it helpful, you are welcome to edit one of these slides in order to create your own. Once you have created your slide, save it, and then upload it via the </a:t>
            </a:r>
            <a:r>
              <a:rPr lang="en-US" dirty="0" smtClean="0">
                <a:solidFill>
                  <a:schemeClr val="bg1"/>
                </a:solidFill>
                <a:hlinkClick r:id="rId4"/>
              </a:rPr>
              <a:t>Digital Signage Advertisement Request Form</a:t>
            </a:r>
            <a:r>
              <a:rPr lang="en-US" dirty="0" smtClean="0">
                <a:solidFill>
                  <a:schemeClr val="bg1"/>
                </a:solidFill>
              </a:rPr>
              <a:t>.</a:t>
            </a:r>
          </a:p>
          <a:p>
            <a:pPr algn="ctr"/>
            <a:r>
              <a:rPr lang="en-US" dirty="0" smtClean="0">
                <a:solidFill>
                  <a:schemeClr val="bg1"/>
                </a:solidFill>
              </a:rPr>
              <a:t>For questions, email </a:t>
            </a:r>
            <a:r>
              <a:rPr lang="en-US" dirty="0" smtClean="0">
                <a:solidFill>
                  <a:schemeClr val="bg1"/>
                </a:solidFill>
                <a:hlinkClick r:id="rId5"/>
              </a:rPr>
              <a:t>jgillison@gwu.edu</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3C5A"/>
        </a:solidFill>
        <a:effectLst/>
      </p:bgPr>
    </p:bg>
    <p:spTree>
      <p:nvGrpSpPr>
        <p:cNvPr id="1" name="Shape 136"/>
        <p:cNvGrpSpPr/>
        <p:nvPr/>
      </p:nvGrpSpPr>
      <p:grpSpPr>
        <a:xfrm>
          <a:off x="0" y="0"/>
          <a:ext cx="0" cy="0"/>
          <a:chOff x="0" y="0"/>
          <a:chExt cx="0" cy="0"/>
        </a:xfrm>
      </p:grpSpPr>
      <p:sp>
        <p:nvSpPr>
          <p:cNvPr id="137" name="Google Shape;137;p1"/>
          <p:cNvSpPr/>
          <p:nvPr/>
        </p:nvSpPr>
        <p:spPr>
          <a:xfrm>
            <a:off x="0" y="5550946"/>
            <a:ext cx="12192000" cy="13070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sp>
        <p:nvSpPr>
          <p:cNvPr id="138" name="Google Shape;138;p1"/>
          <p:cNvSpPr txBox="1"/>
          <p:nvPr/>
        </p:nvSpPr>
        <p:spPr>
          <a:xfrm>
            <a:off x="2039483" y="1776289"/>
            <a:ext cx="219860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orbel"/>
              <a:ea typeface="Corbel"/>
              <a:cs typeface="Corbel"/>
              <a:sym typeface="Corbel"/>
            </a:endParaRPr>
          </a:p>
        </p:txBody>
      </p:sp>
      <p:sp>
        <p:nvSpPr>
          <p:cNvPr id="139" name="Google Shape;139;p1"/>
          <p:cNvSpPr txBox="1"/>
          <p:nvPr/>
        </p:nvSpPr>
        <p:spPr>
          <a:xfrm>
            <a:off x="1210350" y="278101"/>
            <a:ext cx="9771300" cy="154979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US" sz="3200" b="1" i="0" u="none" strike="noStrike" cap="none" dirty="0" smtClean="0">
                <a:solidFill>
                  <a:srgbClr val="FFFFFF"/>
                </a:solidFill>
                <a:latin typeface="Calibri"/>
                <a:ea typeface="Calibri"/>
                <a:cs typeface="Calibri"/>
                <a:sym typeface="Calibri"/>
              </a:rPr>
              <a:t>Event Title</a:t>
            </a:r>
          </a:p>
          <a:p>
            <a:pPr marL="0" marR="0" lvl="0" indent="0" algn="ctr" rtl="0">
              <a:lnSpc>
                <a:spcPct val="100000"/>
              </a:lnSpc>
              <a:spcBef>
                <a:spcPts val="0"/>
              </a:spcBef>
              <a:spcAft>
                <a:spcPts val="0"/>
              </a:spcAft>
              <a:buClr>
                <a:srgbClr val="000000"/>
              </a:buClr>
              <a:buSzPts val="4200"/>
              <a:buFont typeface="Arial"/>
              <a:buNone/>
            </a:pPr>
            <a:r>
              <a:rPr lang="en-US" sz="3200" b="1" dirty="0" smtClean="0">
                <a:solidFill>
                  <a:srgbClr val="FFFFFF"/>
                </a:solidFill>
                <a:latin typeface="Calibri"/>
                <a:ea typeface="Calibri"/>
                <a:cs typeface="Calibri"/>
                <a:sym typeface="Calibri"/>
              </a:rPr>
              <a:t>Date, Time</a:t>
            </a:r>
          </a:p>
          <a:p>
            <a:pPr marL="0" marR="0" lvl="0" indent="0" algn="ctr" rtl="0">
              <a:lnSpc>
                <a:spcPct val="100000"/>
              </a:lnSpc>
              <a:spcBef>
                <a:spcPts val="0"/>
              </a:spcBef>
              <a:spcAft>
                <a:spcPts val="0"/>
              </a:spcAft>
              <a:buClr>
                <a:srgbClr val="000000"/>
              </a:buClr>
              <a:buSzPts val="4200"/>
              <a:buFont typeface="Arial"/>
              <a:buNone/>
            </a:pPr>
            <a:r>
              <a:rPr lang="en-US" sz="3200" b="1" dirty="0" smtClean="0">
                <a:solidFill>
                  <a:srgbClr val="FFFFFF"/>
                </a:solidFill>
                <a:latin typeface="Calibri"/>
                <a:ea typeface="Calibri"/>
                <a:cs typeface="Calibri"/>
                <a:sym typeface="Calibri"/>
              </a:rPr>
              <a:t>Location (whether in-person or virtual)</a:t>
            </a:r>
          </a:p>
        </p:txBody>
      </p:sp>
      <p:pic>
        <p:nvPicPr>
          <p:cNvPr id="143" name="Google Shape;143;p1"/>
          <p:cNvPicPr preferRelativeResize="0"/>
          <p:nvPr/>
        </p:nvPicPr>
        <p:blipFill rotWithShape="1">
          <a:blip r:embed="rId3">
            <a:alphaModFix/>
          </a:blip>
          <a:srcRect/>
          <a:stretch/>
        </p:blipFill>
        <p:spPr>
          <a:xfrm>
            <a:off x="458200" y="5664963"/>
            <a:ext cx="1416650" cy="1079025"/>
          </a:xfrm>
          <a:prstGeom prst="rect">
            <a:avLst/>
          </a:prstGeom>
          <a:noFill/>
          <a:ln>
            <a:noFill/>
          </a:ln>
        </p:spPr>
      </p:pic>
      <p:sp>
        <p:nvSpPr>
          <p:cNvPr id="144" name="Google Shape;144;p1"/>
          <p:cNvSpPr/>
          <p:nvPr/>
        </p:nvSpPr>
        <p:spPr>
          <a:xfrm>
            <a:off x="3447156" y="5808511"/>
            <a:ext cx="4937607"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smtClean="0">
                <a:solidFill>
                  <a:srgbClr val="033C5A"/>
                </a:solidFill>
                <a:latin typeface="Calibri"/>
                <a:ea typeface="Calibri"/>
                <a:cs typeface="Calibri"/>
                <a:sym typeface="Calibri"/>
              </a:rPr>
              <a:t>Link for more information</a:t>
            </a:r>
            <a:endParaRPr sz="3000" b="1" i="0" u="none" strike="noStrike" cap="none" dirty="0">
              <a:solidFill>
                <a:srgbClr val="033C5A"/>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FFFFFF"/>
                </a:solidFill>
                <a:latin typeface="Corbel"/>
                <a:ea typeface="Corbel"/>
                <a:cs typeface="Corbel"/>
                <a:sym typeface="Corbel"/>
              </a:rPr>
              <a:t> </a:t>
            </a:r>
            <a:endParaRPr sz="2500" b="0" i="0" u="none" strike="noStrike" cap="none" dirty="0">
              <a:solidFill>
                <a:srgbClr val="FFFFFF"/>
              </a:solidFill>
              <a:latin typeface="Corbel"/>
              <a:ea typeface="Corbel"/>
              <a:cs typeface="Corbel"/>
              <a:sym typeface="Corbel"/>
            </a:endParaRPr>
          </a:p>
          <a:p>
            <a:pPr marL="0" marR="0" lvl="0" indent="0" algn="ctr" rtl="0">
              <a:lnSpc>
                <a:spcPct val="100000"/>
              </a:lnSpc>
              <a:spcBef>
                <a:spcPts val="0"/>
              </a:spcBef>
              <a:spcAft>
                <a:spcPts val="0"/>
              </a:spcAft>
              <a:buClr>
                <a:schemeClr val="lt1"/>
              </a:buClr>
              <a:buSzPts val="1800"/>
              <a:buFont typeface="Corbel"/>
              <a:buNone/>
            </a:pPr>
            <a:endParaRPr sz="2500" b="0" i="0" u="none" strike="noStrike" cap="none" dirty="0">
              <a:solidFill>
                <a:srgbClr val="FFFFFF"/>
              </a:solidFill>
              <a:latin typeface="Corbel"/>
              <a:ea typeface="Corbel"/>
              <a:cs typeface="Corbel"/>
              <a:sym typeface="Corbel"/>
            </a:endParaRPr>
          </a:p>
        </p:txBody>
      </p:sp>
      <p:sp>
        <p:nvSpPr>
          <p:cNvPr id="2" name="TextBox 1"/>
          <p:cNvSpPr txBox="1"/>
          <p:nvPr/>
        </p:nvSpPr>
        <p:spPr>
          <a:xfrm>
            <a:off x="458200" y="257891"/>
            <a:ext cx="1168808" cy="318052"/>
          </a:xfrm>
          <a:prstGeom prst="rect">
            <a:avLst/>
          </a:prstGeom>
          <a:noFill/>
        </p:spPr>
        <p:txBody>
          <a:bodyPr wrap="square" rtlCol="0">
            <a:spAutoFit/>
          </a:bodyPr>
          <a:lstStyle/>
          <a:p>
            <a:r>
              <a:rPr lang="en-US" dirty="0" smtClean="0">
                <a:solidFill>
                  <a:schemeClr val="bg1"/>
                </a:solidFill>
              </a:rPr>
              <a:t>SAMPLE 1</a:t>
            </a:r>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782" y="2253342"/>
            <a:ext cx="6094436" cy="2619698"/>
          </a:xfrm>
          <a:prstGeom prst="rect">
            <a:avLst/>
          </a:prstGeom>
        </p:spPr>
      </p:pic>
    </p:spTree>
    <p:extLst>
      <p:ext uri="{BB962C8B-B14F-4D97-AF65-F5344CB8AC3E}">
        <p14:creationId xmlns:p14="http://schemas.microsoft.com/office/powerpoint/2010/main" val="400559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3C5A"/>
        </a:solidFill>
        <a:effectLst/>
      </p:bgPr>
    </p:bg>
    <p:spTree>
      <p:nvGrpSpPr>
        <p:cNvPr id="1" name="Shape 148"/>
        <p:cNvGrpSpPr/>
        <p:nvPr/>
      </p:nvGrpSpPr>
      <p:grpSpPr>
        <a:xfrm>
          <a:off x="0" y="0"/>
          <a:ext cx="0" cy="0"/>
          <a:chOff x="0" y="0"/>
          <a:chExt cx="0" cy="0"/>
        </a:xfrm>
      </p:grpSpPr>
      <p:sp>
        <p:nvSpPr>
          <p:cNvPr id="149" name="Google Shape;149;gb5d88af930_0_6"/>
          <p:cNvSpPr/>
          <p:nvPr/>
        </p:nvSpPr>
        <p:spPr>
          <a:xfrm>
            <a:off x="0" y="5550946"/>
            <a:ext cx="12192000" cy="13071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0" name="Google Shape;150;gb5d88af930_0_6"/>
          <p:cNvSpPr/>
          <p:nvPr/>
        </p:nvSpPr>
        <p:spPr>
          <a:xfrm>
            <a:off x="2118650" y="4026000"/>
            <a:ext cx="8226000" cy="138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500"/>
              <a:buFont typeface="Arial"/>
              <a:buNone/>
            </a:pPr>
            <a:endParaRPr sz="3500" b="1" i="0" u="none" strike="noStrike" cap="none">
              <a:solidFill>
                <a:schemeClr val="lt1"/>
              </a:solidFill>
              <a:latin typeface="Calibri"/>
              <a:ea typeface="Calibri"/>
              <a:cs typeface="Calibri"/>
              <a:sym typeface="Calibri"/>
            </a:endParaRPr>
          </a:p>
        </p:txBody>
      </p:sp>
      <p:sp>
        <p:nvSpPr>
          <p:cNvPr id="151" name="Google Shape;151;gb5d88af930_0_6"/>
          <p:cNvSpPr/>
          <p:nvPr/>
        </p:nvSpPr>
        <p:spPr>
          <a:xfrm>
            <a:off x="2013000" y="5936400"/>
            <a:ext cx="9986100" cy="51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033C5A"/>
                </a:solidFill>
                <a:latin typeface="Calibri"/>
                <a:ea typeface="Calibri"/>
                <a:cs typeface="Calibri"/>
                <a:sym typeface="Calibri"/>
              </a:rPr>
              <a:t>https://gwu.campuslabs.com/engage/event/6739266</a:t>
            </a:r>
            <a:endParaRPr sz="3000" b="1" i="0" u="none" strike="noStrike" cap="none" dirty="0">
              <a:solidFill>
                <a:srgbClr val="033C5A"/>
              </a:solidFill>
              <a:latin typeface="Calibri"/>
              <a:ea typeface="Calibri"/>
              <a:cs typeface="Calibri"/>
              <a:sym typeface="Calibri"/>
            </a:endParaRPr>
          </a:p>
        </p:txBody>
      </p:sp>
      <p:sp>
        <p:nvSpPr>
          <p:cNvPr id="152" name="Google Shape;152;gb5d88af930_0_6"/>
          <p:cNvSpPr txBox="1"/>
          <p:nvPr/>
        </p:nvSpPr>
        <p:spPr>
          <a:xfrm>
            <a:off x="152400" y="152400"/>
            <a:ext cx="300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gb5d88af930_0_6"/>
          <p:cNvPicPr preferRelativeResize="0"/>
          <p:nvPr/>
        </p:nvPicPr>
        <p:blipFill rotWithShape="1">
          <a:blip r:embed="rId3">
            <a:alphaModFix/>
          </a:blip>
          <a:srcRect/>
          <a:stretch/>
        </p:blipFill>
        <p:spPr>
          <a:xfrm>
            <a:off x="458200" y="5664963"/>
            <a:ext cx="1416650" cy="1079025"/>
          </a:xfrm>
          <a:prstGeom prst="rect">
            <a:avLst/>
          </a:prstGeom>
          <a:noFill/>
          <a:ln>
            <a:noFill/>
          </a:ln>
        </p:spPr>
      </p:pic>
      <p:pic>
        <p:nvPicPr>
          <p:cNvPr id="154" name="Google Shape;154;gb5d88af930_0_6"/>
          <p:cNvPicPr preferRelativeResize="0"/>
          <p:nvPr/>
        </p:nvPicPr>
        <p:blipFill rotWithShape="1">
          <a:blip r:embed="rId4">
            <a:alphaModFix/>
          </a:blip>
          <a:srcRect/>
          <a:stretch/>
        </p:blipFill>
        <p:spPr>
          <a:xfrm>
            <a:off x="1937550" y="0"/>
            <a:ext cx="8316902" cy="5544601"/>
          </a:xfrm>
          <a:prstGeom prst="rect">
            <a:avLst/>
          </a:prstGeom>
          <a:noFill/>
          <a:ln>
            <a:noFill/>
          </a:ln>
        </p:spPr>
      </p:pic>
      <p:sp>
        <p:nvSpPr>
          <p:cNvPr id="9" name="TextBox 8"/>
          <p:cNvSpPr txBox="1"/>
          <p:nvPr/>
        </p:nvSpPr>
        <p:spPr>
          <a:xfrm>
            <a:off x="437339" y="219323"/>
            <a:ext cx="1311948" cy="318052"/>
          </a:xfrm>
          <a:prstGeom prst="rect">
            <a:avLst/>
          </a:prstGeom>
          <a:noFill/>
        </p:spPr>
        <p:txBody>
          <a:bodyPr wrap="square" rtlCol="0">
            <a:spAutoFit/>
          </a:bodyPr>
          <a:lstStyle/>
          <a:p>
            <a:r>
              <a:rPr lang="en-US" dirty="0" smtClean="0">
                <a:solidFill>
                  <a:schemeClr val="bg1"/>
                </a:solidFill>
              </a:rPr>
              <a:t>SAMPLE 2</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128</Words>
  <Application>Microsoft Office PowerPoint</Application>
  <PresentationFormat>Widescreen</PresentationFormat>
  <Paragraphs>16</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Corbel</vt:lpstr>
      <vt:lpstr>Arial</vt:lpstr>
      <vt:lpstr>Calibri</vt:lpstr>
      <vt:lpstr>Depth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Hileman, Michael Bryant</dc:creator>
  <cp:lastModifiedBy>Gillison, Jasmine Harper</cp:lastModifiedBy>
  <cp:revision>8</cp:revision>
  <dcterms:created xsi:type="dcterms:W3CDTF">2020-12-14T13:05:31Z</dcterms:created>
  <dcterms:modified xsi:type="dcterms:W3CDTF">2021-02-08T15:39:35Z</dcterms:modified>
</cp:coreProperties>
</file>